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65" r:id="rId3"/>
    <p:sldId id="266" r:id="rId4"/>
    <p:sldId id="267" r:id="rId5"/>
    <p:sldId id="257" r:id="rId6"/>
    <p:sldId id="268" r:id="rId7"/>
    <p:sldId id="269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70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 autoAdjust="0"/>
    <p:restoredTop sz="94654" autoAdjust="0"/>
  </p:normalViewPr>
  <p:slideViewPr>
    <p:cSldViewPr>
      <p:cViewPr varScale="1">
        <p:scale>
          <a:sx n="100" d="100"/>
          <a:sy n="100" d="100"/>
        </p:scale>
        <p:origin x="-210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FC0A6-EAE3-4D59-B02D-39B5186921EE}" type="datetimeFigureOut">
              <a:rPr lang="ru-RU" smtClean="0"/>
              <a:pPr/>
              <a:t>05.04.2017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4DD5BF63-5B8F-4BC2-B1AE-24CF8E8D0E1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FC0A6-EAE3-4D59-B02D-39B5186921EE}" type="datetimeFigureOut">
              <a:rPr lang="ru-RU" smtClean="0"/>
              <a:pPr/>
              <a:t>05.04.2017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D5BF63-5B8F-4BC2-B1AE-24CF8E8D0E1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FC0A6-EAE3-4D59-B02D-39B5186921EE}" type="datetimeFigureOut">
              <a:rPr lang="ru-RU" smtClean="0"/>
              <a:pPr/>
              <a:t>05.04.2017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D5BF63-5B8F-4BC2-B1AE-24CF8E8D0E1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FC0A6-EAE3-4D59-B02D-39B5186921EE}" type="datetimeFigureOut">
              <a:rPr lang="ru-RU" smtClean="0"/>
              <a:pPr/>
              <a:t>05.04.2017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4DD5BF63-5B8F-4BC2-B1AE-24CF8E8D0E1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FC0A6-EAE3-4D59-B02D-39B5186921EE}" type="datetimeFigureOut">
              <a:rPr lang="ru-RU" smtClean="0"/>
              <a:pPr/>
              <a:t>05.04.2017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D5BF63-5B8F-4BC2-B1AE-24CF8E8D0E1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FC0A6-EAE3-4D59-B02D-39B5186921EE}" type="datetimeFigureOut">
              <a:rPr lang="ru-RU" smtClean="0"/>
              <a:pPr/>
              <a:t>05.04.2017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D5BF63-5B8F-4BC2-B1AE-24CF8E8D0E1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FC0A6-EAE3-4D59-B02D-39B5186921EE}" type="datetimeFigureOut">
              <a:rPr lang="ru-RU" smtClean="0"/>
              <a:pPr/>
              <a:t>05.04.2017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4DD5BF63-5B8F-4BC2-B1AE-24CF8E8D0E1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FC0A6-EAE3-4D59-B02D-39B5186921EE}" type="datetimeFigureOut">
              <a:rPr lang="ru-RU" smtClean="0"/>
              <a:pPr/>
              <a:t>05.04.2017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D5BF63-5B8F-4BC2-B1AE-24CF8E8D0E1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FC0A6-EAE3-4D59-B02D-39B5186921EE}" type="datetimeFigureOut">
              <a:rPr lang="ru-RU" smtClean="0"/>
              <a:pPr/>
              <a:t>05.04.2017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D5BF63-5B8F-4BC2-B1AE-24CF8E8D0E1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FC0A6-EAE3-4D59-B02D-39B5186921EE}" type="datetimeFigureOut">
              <a:rPr lang="ru-RU" smtClean="0"/>
              <a:pPr/>
              <a:t>05.04.2017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D5BF63-5B8F-4BC2-B1AE-24CF8E8D0E1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FC0A6-EAE3-4D59-B02D-39B5186921EE}" type="datetimeFigureOut">
              <a:rPr lang="ru-RU" smtClean="0"/>
              <a:pPr/>
              <a:t>05.04.2017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D5BF63-5B8F-4BC2-B1AE-24CF8E8D0E1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3C7FC0A6-EAE3-4D59-B02D-39B5186921EE}" type="datetimeFigureOut">
              <a:rPr lang="ru-RU" smtClean="0"/>
              <a:pPr/>
              <a:t>05.04.2017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4DD5BF63-5B8F-4BC2-B1AE-24CF8E8D0E1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5400" b="1" i="1" dirty="0" smtClean="0">
                <a:solidFill>
                  <a:schemeClr val="accent1">
                    <a:lumMod val="75000"/>
                  </a:schemeClr>
                </a:solidFill>
              </a:rPr>
              <a:t>Национальная кухня </a:t>
            </a:r>
            <a:br>
              <a:rPr lang="ru-RU" sz="5400" b="1" i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5400" b="1" i="1" dirty="0" smtClean="0">
                <a:solidFill>
                  <a:schemeClr val="accent1">
                    <a:lumMod val="75000"/>
                  </a:schemeClr>
                </a:solidFill>
              </a:rPr>
              <a:t>народов Камчатки </a:t>
            </a:r>
            <a:endParaRPr lang="ru-RU" sz="5400" b="1" i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4" name="Содержимое 3" descr="41611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142976" y="1928801"/>
            <a:ext cx="6929486" cy="47737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Салат пикантный </a:t>
            </a:r>
            <a:b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</a:b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4" name="Содержимое 3" descr="57368_46961-250x0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85852" y="1785926"/>
            <a:ext cx="6000792" cy="3899999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Салат Камчатский </a:t>
            </a: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4" name="Содержимое 3" descr="salaty-iz-kalmarov-15-ochen-vkusnyx-receptov3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630892" y="1554163"/>
            <a:ext cx="6034616" cy="45259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14290"/>
            <a:ext cx="8686800" cy="841248"/>
          </a:xfrm>
        </p:spPr>
        <p:txBody>
          <a:bodyPr/>
          <a:lstStyle/>
          <a:p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Рецепты из </a:t>
            </a:r>
            <a:r>
              <a:rPr lang="ru-RU" dirty="0" err="1" smtClean="0">
                <a:solidFill>
                  <a:schemeClr val="accent1">
                    <a:lumMod val="75000"/>
                  </a:schemeClr>
                </a:solidFill>
              </a:rPr>
              <a:t>Карагинского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 района</a:t>
            </a: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dirty="0" smtClean="0"/>
              <a:t>Салат из осьминога </a:t>
            </a:r>
          </a:p>
          <a:p>
            <a:r>
              <a:rPr lang="ru-RU" dirty="0" smtClean="0"/>
              <a:t>Плов из морепродуктов </a:t>
            </a:r>
            <a:endParaRPr lang="ru-RU" dirty="0"/>
          </a:p>
        </p:txBody>
      </p:sp>
      <p:pic>
        <p:nvPicPr>
          <p:cNvPr id="5" name="Содержимое 4" descr="300px-Location_Karaginsky_District_Kamchatka_Krai.svg.png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4500562" y="1357298"/>
            <a:ext cx="4357718" cy="500066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Салат из осьминога </a:t>
            </a:r>
            <a:b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</a:b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4" name="Содержимое 3" descr="d181d0b0d0bbd0b0d182-d0b8d0b7-d0bed181d0bcd0b8d0bdd0bed0b3d0b0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42976" y="1643050"/>
            <a:ext cx="6546807" cy="43577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Плов из морепродуктов </a:t>
            </a:r>
            <a:b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</a:b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4" name="Содержимое 3" descr="r2_cs14110.vk.me_iZaqOXhSnCU_72339ac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85786" y="1357298"/>
            <a:ext cx="7241539" cy="49545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0"/>
            <a:ext cx="8686800" cy="1285884"/>
          </a:xfrm>
        </p:spPr>
        <p:txBody>
          <a:bodyPr>
            <a:noAutofit/>
          </a:bodyPr>
          <a:lstStyle/>
          <a:p>
            <a:pPr algn="ctr"/>
            <a:r>
              <a:rPr lang="ru-RU" sz="4800" dirty="0" smtClean="0">
                <a:solidFill>
                  <a:schemeClr val="accent1">
                    <a:lumMod val="75000"/>
                  </a:schemeClr>
                </a:solidFill>
              </a:rPr>
              <a:t> желаем вам </a:t>
            </a:r>
            <a:br>
              <a:rPr lang="ru-RU" sz="4800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4800" dirty="0" smtClean="0">
                <a:solidFill>
                  <a:schemeClr val="accent1">
                    <a:lumMod val="75000"/>
                  </a:schemeClr>
                </a:solidFill>
              </a:rPr>
              <a:t>Приятного аппетита !</a:t>
            </a:r>
            <a:endParaRPr lang="ru-RU" sz="4800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5" name="Содержимое 4" descr="на тарелке7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214282" y="1785926"/>
            <a:ext cx="4191000" cy="31432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Содержимое 5" descr="iagodnyi_sous_1.jpg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4800600" y="3357562"/>
            <a:ext cx="4343400" cy="306940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85728"/>
            <a:ext cx="8686800" cy="8382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С седой старины рыба входит в рацион питания людей </a:t>
            </a: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4" name="Содержимое 3" descr="imgpreview (2)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14414" y="1643050"/>
            <a:ext cx="6581044" cy="43577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В античные времена рыбу заготавливали впрок </a:t>
            </a: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4" name="Содержимое 3" descr="eZ4Pbhd5gyjammUZvgNaMYgZVv9VuzvAoogryjkEHxFVK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00166" y="1571612"/>
            <a:ext cx="6110619" cy="45259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85728"/>
            <a:ext cx="8610600" cy="88265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В </a:t>
            </a:r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IV 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веке была написана первая кулинарная книга о рыбе </a:t>
            </a: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4" name="Содержимое 3" descr="2223_0.jpg"/>
          <p:cNvPicPr>
            <a:picLocks noGrp="1" noChangeAspect="1"/>
          </p:cNvPicPr>
          <p:nvPr>
            <p:ph sz="quarter" idx="2"/>
          </p:nvPr>
        </p:nvPicPr>
        <p:blipFill>
          <a:blip r:embed="rId2"/>
          <a:stretch>
            <a:fillRect/>
          </a:stretch>
        </p:blipFill>
        <p:spPr>
          <a:xfrm>
            <a:off x="357158" y="2285992"/>
            <a:ext cx="3941762" cy="39417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Содержимое 7" descr="1003885243.jpg"/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5269703" y="1316038"/>
            <a:ext cx="3046419" cy="39417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428604"/>
            <a:ext cx="4857784" cy="2643206"/>
          </a:xfrm>
        </p:spPr>
        <p:txBody>
          <a:bodyPr>
            <a:noAutofit/>
          </a:bodyPr>
          <a:lstStyle/>
          <a:p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</a:rPr>
              <a:t>Основными продуктами питания </a:t>
            </a: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</a:rPr>
              <a:t>народов населяющих камчатку всегда </a:t>
            </a: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</a:rPr>
              <a:t>являлись </a:t>
            </a: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</a:rPr>
              <a:t>рыба </a:t>
            </a: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</a:rPr>
              <a:t>, морепродукты и дикоросы </a:t>
            </a:r>
            <a:endParaRPr lang="ru-RU" sz="2800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9" name="Содержимое 8" descr="kmns271101.jpg"/>
          <p:cNvPicPr>
            <a:picLocks noGrp="1" noChangeAspect="1"/>
          </p:cNvPicPr>
          <p:nvPr>
            <p:ph sz="quarter" idx="2"/>
          </p:nvPr>
        </p:nvPicPr>
        <p:blipFill>
          <a:blip r:embed="rId2"/>
          <a:stretch>
            <a:fillRect/>
          </a:stretch>
        </p:blipFill>
        <p:spPr>
          <a:xfrm>
            <a:off x="4852988" y="357166"/>
            <a:ext cx="4291012" cy="32136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Содержимое 4" descr="images (1)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43504" y="3857628"/>
            <a:ext cx="3857652" cy="25717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Содержимое 5" descr="5.jpg"/>
          <p:cNvPicPr>
            <a:picLocks noGrp="1" noChangeAspect="1"/>
          </p:cNvPicPr>
          <p:nvPr>
            <p:ph sz="half" idx="2"/>
          </p:nvPr>
        </p:nvPicPr>
        <p:blipFill>
          <a:blip r:embed="rId4"/>
          <a:stretch>
            <a:fillRect/>
          </a:stretch>
        </p:blipFill>
        <p:spPr>
          <a:xfrm>
            <a:off x="214282" y="3643314"/>
            <a:ext cx="4110131" cy="25717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500042"/>
            <a:ext cx="8610600" cy="88265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Национальные блюда коренных народов Камчатки </a:t>
            </a: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4" name="Содержимое 3" descr="imgpreview (3).jpg"/>
          <p:cNvPicPr>
            <a:picLocks noGrp="1" noChangeAspect="1"/>
          </p:cNvPicPr>
          <p:nvPr>
            <p:ph sz="quarter" idx="2"/>
          </p:nvPr>
        </p:nvPicPr>
        <p:blipFill>
          <a:blip r:embed="rId2"/>
          <a:stretch>
            <a:fillRect/>
          </a:stretch>
        </p:blipFill>
        <p:spPr>
          <a:xfrm>
            <a:off x="4929190" y="3786190"/>
            <a:ext cx="4000496" cy="26551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Содержимое 7" descr="f80dc822d18ce85af4a2ff83c4f309bd.jpg"/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5000628" y="1285860"/>
            <a:ext cx="3810000" cy="20955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Содержимое 4" descr="fb9ac8b55178236c0fafa78a1a3106ab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4282" y="2285992"/>
            <a:ext cx="4191000" cy="2794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500042"/>
            <a:ext cx="8686800" cy="5580083"/>
          </a:xfrm>
        </p:spPr>
        <p:txBody>
          <a:bodyPr/>
          <a:lstStyle/>
          <a:p>
            <a:pPr>
              <a:buNone/>
            </a:pPr>
            <a:r>
              <a:rPr lang="ru-RU" b="1" dirty="0" smtClean="0"/>
              <a:t>ЦЕЛЬ:</a:t>
            </a:r>
          </a:p>
          <a:p>
            <a:r>
              <a:rPr lang="ru-RU" dirty="0" smtClean="0"/>
              <a:t>Исследование современной национальной кухни народов Камчатки </a:t>
            </a:r>
          </a:p>
          <a:p>
            <a:pPr>
              <a:buNone/>
            </a:pPr>
            <a:r>
              <a:rPr lang="ru-RU" b="1" dirty="0" smtClean="0"/>
              <a:t>ЗАДАЧИ </a:t>
            </a:r>
            <a:r>
              <a:rPr lang="ru-RU" dirty="0" smtClean="0"/>
              <a:t>:</a:t>
            </a:r>
          </a:p>
          <a:p>
            <a:r>
              <a:rPr lang="ru-RU" dirty="0" smtClean="0"/>
              <a:t>Провести опрос студентов проживающих в различных поселках Камчатского края </a:t>
            </a:r>
          </a:p>
          <a:p>
            <a:r>
              <a:rPr lang="ru-RU" dirty="0" smtClean="0"/>
              <a:t>Собрать рецепты блюд из рыбы и море продуктов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85728"/>
            <a:ext cx="8686800" cy="841248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Рецепты из Большерецкого района </a:t>
            </a: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dirty="0" smtClean="0"/>
              <a:t>Салат с креветками и помидорами </a:t>
            </a:r>
            <a:r>
              <a:rPr lang="ru-RU" dirty="0" err="1" smtClean="0"/>
              <a:t>Черри</a:t>
            </a:r>
            <a:r>
              <a:rPr lang="ru-RU" dirty="0" smtClean="0"/>
              <a:t> </a:t>
            </a:r>
          </a:p>
          <a:p>
            <a:r>
              <a:rPr lang="ru-RU" dirty="0" smtClean="0"/>
              <a:t>Салат пикантный </a:t>
            </a:r>
          </a:p>
          <a:p>
            <a:r>
              <a:rPr lang="ru-RU" dirty="0" smtClean="0"/>
              <a:t>Салат Камчатский </a:t>
            </a:r>
            <a:endParaRPr lang="ru-RU" dirty="0"/>
          </a:p>
        </p:txBody>
      </p:sp>
      <p:pic>
        <p:nvPicPr>
          <p:cNvPr id="5" name="Содержимое 4" descr="335px-Location_Ust-Bolsheretsky_District_Kamchatka_Krai.svg.png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4286248" y="1571612"/>
            <a:ext cx="4453961" cy="478634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42860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Салат с креветками и помидорами </a:t>
            </a:r>
            <a:r>
              <a:rPr lang="ru-RU" dirty="0" err="1" smtClean="0">
                <a:solidFill>
                  <a:schemeClr val="accent1">
                    <a:lumMod val="75000"/>
                  </a:schemeClr>
                </a:solidFill>
              </a:rPr>
              <a:t>Черри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b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</a:b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4" name="Содержимое 3" descr="r2_cs14110.vk.me_iZaqOXhSnCU_72339ac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162050" y="1715294"/>
            <a:ext cx="6972300" cy="42037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232</TotalTime>
  <Words>115</Words>
  <Application>Microsoft Office PowerPoint</Application>
  <PresentationFormat>Экран (4:3)</PresentationFormat>
  <Paragraphs>24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Трек</vt:lpstr>
      <vt:lpstr>Национальная кухня  народов Камчатки </vt:lpstr>
      <vt:lpstr>С седой старины рыба входит в рацион питания людей </vt:lpstr>
      <vt:lpstr>В античные времена рыбу заготавливали впрок </vt:lpstr>
      <vt:lpstr>В IV веке была написана первая кулинарная книга о рыбе </vt:lpstr>
      <vt:lpstr>Основными продуктами питания народов населяющих камчатку всегда являлись рыба , морепродукты и дикоросы </vt:lpstr>
      <vt:lpstr>Национальные блюда коренных народов Камчатки </vt:lpstr>
      <vt:lpstr>Слайд 7</vt:lpstr>
      <vt:lpstr>Рецепты из Большерецкого района </vt:lpstr>
      <vt:lpstr>Салат с креветками и помидорами Черри  </vt:lpstr>
      <vt:lpstr>Салат пикантный  </vt:lpstr>
      <vt:lpstr>Салат Камчатский </vt:lpstr>
      <vt:lpstr>Рецепты из Карагинского района</vt:lpstr>
      <vt:lpstr>Салат из осьминога  </vt:lpstr>
      <vt:lpstr>Плов из морепродуктов  </vt:lpstr>
      <vt:lpstr> желаем вам  Приятного аппетита 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Блюда из рыбы</dc:title>
  <dc:creator>Егор</dc:creator>
  <cp:lastModifiedBy>Nikoluk</cp:lastModifiedBy>
  <cp:revision>25</cp:revision>
  <dcterms:created xsi:type="dcterms:W3CDTF">2017-03-31T11:55:59Z</dcterms:created>
  <dcterms:modified xsi:type="dcterms:W3CDTF">2017-04-05T03:54:57Z</dcterms:modified>
</cp:coreProperties>
</file>